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&amp;ehk=8qFy0HZ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&ehk=8qFy0HZ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F8967-B279-4FCA-9F74-CA08482C4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1213F-79D4-4A69-A0CF-94A1B28D7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2AAA0-F0F5-4883-9E63-A7E139B1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261C3-7503-4468-8F31-9AC2F4360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BC59B-517E-462C-9ED7-3FCC49CF4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99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8EB26-00F8-4E9B-A0B9-055B2527B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11D1E-327C-4DF0-9086-AEF9BB883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9037A-16E1-4A0D-8816-2D76E319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758BC-5208-43FA-8C67-5B9E6F6B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8CDA8-3016-4565-A144-0634F2A6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7489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C1C80D-B639-411B-B642-5267454B5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17F03-DAE6-4DB9-9247-4E922D08F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549B2-ED16-470E-8C08-DE94A7A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62E52-B71E-472E-A8DC-ED0BB13A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52A2C-3AF5-44C7-AB44-4D8DF944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001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CDB4-1DC2-45C0-8C9B-2B691704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8D40-D045-4F3E-B0AA-D264B3682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38B82-D88B-46BC-84BA-D172FD259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CB9AB-2734-4EEB-832E-E52CD30F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EA53-4A44-4F29-AE1B-3F2246EB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5692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E583C-8A6C-46EA-8309-3F075A7E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F562-FDA2-42D5-80C7-47BCDF71C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5DC10-DBC0-471B-AA1E-9BB2719E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5095-6D1C-4F88-B7F7-EFFE43CE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A685D-9B00-41DF-A4F6-57C25FB7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8140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8AE6-18F0-44D6-B10C-747144E0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5B2F4-DB8C-411A-B4F2-AA91C7C68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72963-C18C-41EF-95BA-6016AA91B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4619C-C53F-4797-A6C5-4CBEA009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C3925-BE20-49D0-A414-0027F32C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B1F59-6A05-49F0-8118-8D93E7C33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431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9E61-4214-48F1-AE02-598451593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58864-05D0-49E8-ADB1-2D8DBFF4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819FA-1494-4121-AABF-F3B653966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57C10-F6B2-4629-AD8A-12F29F23EC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0B2FC-32C9-42D0-AFF2-1F8D022D5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7D92E9-4E01-483F-9160-F70404A18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03E34-BC04-4592-B771-4B50D4FD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BF5DF-F0D4-4D86-82D8-C07C8BE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01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E197B-6843-442E-803E-6114108DA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CF2215-264B-4805-81C5-95C63299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0B17C-BA7A-43A2-AEBB-93F1ECBB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BFBE74-6433-4DF9-B384-6C2283BBA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5499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6C2A9-0699-4499-B48C-09672BD2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0BA18-35E3-495C-9988-C55E7968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E9E47-147D-4ECA-B284-E6A5168F5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690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4BB5-89CA-43EC-81F2-5AB9DA7B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7E740-9599-4762-9EF8-9991D6645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165AC-38A0-4A72-9095-35A02B376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6E5A1-42D0-4EFB-B3E7-2AD891C9D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2BECC-CB06-4718-A983-102608B85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43CCC-AA3C-4EDB-A588-746909408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369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2E31-D152-421F-92A1-457106602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D9256B-8473-445D-89D6-B4A42F7DF1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6141C-6EBC-4088-92E0-89AE382AA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9CF3-CCE7-475A-9BEC-6B4CAED1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4DF95-B5E4-4282-9DB2-74D37625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A656C-26B0-46B0-8776-1C093350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24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&amp;ehk=8qFy0HZ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CA712-C89B-4CF6-9B3F-7EF46232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FE239-34B8-4692-878B-3EEF5B00D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16F6A-6E3B-4D46-8269-4F0635F10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E22F1-F9F1-4A5D-AA5E-F21AE6343D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58AA9-2548-4EFD-B0DB-5DDA99AAA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99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A8A133D-D86A-4FD5-878D-09E313E84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237223"/>
            <a:ext cx="9144000" cy="3296098"/>
          </a:xfrm>
        </p:spPr>
        <p:txBody>
          <a:bodyPr>
            <a:normAutofit/>
          </a:bodyPr>
          <a:lstStyle/>
          <a:p>
            <a:r>
              <a:rPr lang="en-CA" sz="4000" b="1" dirty="0">
                <a:latin typeface="Palatino Linotype" panose="02040502050505030304" pitchFamily="18" charset="0"/>
              </a:rPr>
              <a:t>Parts Crib Database Project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sz="3000" b="1" dirty="0">
                <a:latin typeface="Palatino Linotype" panose="02040502050505030304" pitchFamily="18" charset="0"/>
              </a:rPr>
              <a:t>Presentation by: Mohand </a:t>
            </a:r>
            <a:r>
              <a:rPr lang="en-CA" sz="3000" b="1" dirty="0" err="1">
                <a:latin typeface="Palatino Linotype" panose="02040502050505030304" pitchFamily="18" charset="0"/>
              </a:rPr>
              <a:t>Ferawana</a:t>
            </a:r>
            <a:endParaRPr lang="en-CA" sz="30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434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22F9-43B3-4355-9E9F-A683A3EB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545" y="2057400"/>
            <a:ext cx="2556771" cy="2465123"/>
          </a:xfrm>
        </p:spPr>
        <p:txBody>
          <a:bodyPr>
            <a:normAutofit/>
          </a:bodyPr>
          <a:lstStyle/>
          <a:p>
            <a:pPr algn="r"/>
            <a:r>
              <a:rPr lang="en-CA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189B5-80DC-4B30-86B9-3E1853D09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1732503"/>
            <a:ext cx="7020859" cy="246512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dirty="0"/>
              <a:t>Parts Crib Database Project is a project trying to achieve a quick and efficient way of renting items from the parts crib. The goal is to keep track of tools and equipment as well as students holding them back after rental.</a:t>
            </a:r>
          </a:p>
          <a:p>
            <a:endParaRPr lang="en-CA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55A6B4-A584-4C07-8905-BD26DB9F75E1}"/>
              </a:ext>
            </a:extLst>
          </p:cNvPr>
          <p:cNvSpPr/>
          <p:nvPr/>
        </p:nvSpPr>
        <p:spPr>
          <a:xfrm>
            <a:off x="4654294" y="3868786"/>
            <a:ext cx="702085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dirty="0"/>
              <a:t>The project can use three different effectors: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USB barcode scanner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Magnetic Stripe Card Swipe Reader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Barcode reader/scanner with CCD camera</a:t>
            </a:r>
          </a:p>
        </p:txBody>
      </p:sp>
    </p:spTree>
    <p:extLst>
      <p:ext uri="{BB962C8B-B14F-4D97-AF65-F5344CB8AC3E}">
        <p14:creationId xmlns:p14="http://schemas.microsoft.com/office/powerpoint/2010/main" val="9496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297EB-EF4C-4591-B21C-2DB09FFFD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5478" y="680652"/>
            <a:ext cx="5565440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Project Budget</a:t>
            </a:r>
          </a:p>
        </p:txBody>
      </p:sp>
      <p:pic>
        <p:nvPicPr>
          <p:cNvPr id="4" name="Content Placeholder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1DB97AD5-A295-4B4F-952C-9FA44E73E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339" y="2148840"/>
            <a:ext cx="11919634" cy="325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5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2251-9A1E-4ACA-81CE-B4CAD7B9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309" y="643467"/>
            <a:ext cx="6533381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Project 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6616FB-5DBA-413D-B544-28D7F2620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112" y="1588141"/>
            <a:ext cx="10741496" cy="518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6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324D5-8FA4-4CCF-BA78-B81C37C3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413" y="503582"/>
            <a:ext cx="2965174" cy="728870"/>
          </a:xfrm>
        </p:spPr>
        <p:txBody>
          <a:bodyPr/>
          <a:lstStyle/>
          <a:p>
            <a:r>
              <a:rPr lang="en-CA" dirty="0"/>
              <a:t>Build Video</a:t>
            </a:r>
          </a:p>
        </p:txBody>
      </p:sp>
      <p:pic>
        <p:nvPicPr>
          <p:cNvPr id="4" name="My Movie">
            <a:hlinkClick r:id="" action="ppaction://media"/>
            <a:extLst>
              <a:ext uri="{FF2B5EF4-FFF2-40B4-BE49-F238E27FC236}">
                <a16:creationId xmlns:a16="http://schemas.microsoft.com/office/drawing/2014/main" id="{5EDA85F0-D469-463B-817F-ADA29E6912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5675" y="1825625"/>
            <a:ext cx="7740650" cy="4351338"/>
          </a:xfrm>
        </p:spPr>
      </p:pic>
    </p:spTree>
    <p:extLst>
      <p:ext uri="{BB962C8B-B14F-4D97-AF65-F5344CB8AC3E}">
        <p14:creationId xmlns:p14="http://schemas.microsoft.com/office/powerpoint/2010/main" val="182322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C9937-080C-41D8-8D96-85DC0100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680" y="387985"/>
            <a:ext cx="4762500" cy="1372235"/>
          </a:xfrm>
        </p:spPr>
        <p:txBody>
          <a:bodyPr/>
          <a:lstStyle/>
          <a:p>
            <a:r>
              <a:rPr lang="en-CA" dirty="0"/>
              <a:t>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E1661-AEF4-4656-AC10-BDB2E578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171" y="1854200"/>
            <a:ext cx="5739517" cy="650462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TECH 101 		-Electric Circuits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93243A-29B7-4EF4-8B1F-862F0DABA97F}"/>
              </a:ext>
            </a:extLst>
          </p:cNvPr>
          <p:cNvSpPr/>
          <p:nvPr/>
        </p:nvSpPr>
        <p:spPr>
          <a:xfrm>
            <a:off x="3047171" y="2598642"/>
            <a:ext cx="75802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CA" sz="2800" dirty="0"/>
              <a:t>TECH 104 		-Programming Fundamentals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2D486-9401-46E3-A573-73D3BA20B71E}"/>
              </a:ext>
            </a:extLst>
          </p:cNvPr>
          <p:cNvSpPr/>
          <p:nvPr/>
        </p:nvSpPr>
        <p:spPr>
          <a:xfrm>
            <a:off x="3047999" y="3215842"/>
            <a:ext cx="84416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dirty="0"/>
              <a:t>TECH 150 		-Electronic Devices and Circuits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C0A483-4199-480D-9CEC-3891CCFB2467}"/>
              </a:ext>
            </a:extLst>
          </p:cNvPr>
          <p:cNvSpPr/>
          <p:nvPr/>
        </p:nvSpPr>
        <p:spPr>
          <a:xfrm>
            <a:off x="3048000" y="3833042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2800" dirty="0"/>
              <a:t>CENG 251		-UNIX Internals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0F09D-1599-4650-BE41-C115DD204AEF}"/>
              </a:ext>
            </a:extLst>
          </p:cNvPr>
          <p:cNvSpPr/>
          <p:nvPr/>
        </p:nvSpPr>
        <p:spPr>
          <a:xfrm>
            <a:off x="3092946" y="4466464"/>
            <a:ext cx="6371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800" dirty="0"/>
              <a:t>CENG 320 		-Network Programming</a:t>
            </a:r>
          </a:p>
        </p:txBody>
      </p:sp>
    </p:spTree>
    <p:extLst>
      <p:ext uri="{BB962C8B-B14F-4D97-AF65-F5344CB8AC3E}">
        <p14:creationId xmlns:p14="http://schemas.microsoft.com/office/powerpoint/2010/main" val="24323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A2DD-C7E2-4C2F-96BA-F8F53E13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630" y="2671762"/>
            <a:ext cx="5257800" cy="1325563"/>
          </a:xfrm>
        </p:spPr>
        <p:txBody>
          <a:bodyPr/>
          <a:lstStyle/>
          <a:p>
            <a:r>
              <a:rPr lang="en-CA" b="1" i="1" dirty="0"/>
              <a:t>Questions Time ????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B144E-6668-45CE-B64E-4F7C2B6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3864803"/>
            <a:ext cx="3048000" cy="72044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120027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1276</TotalTime>
  <Words>104</Words>
  <Application>Microsoft Office PowerPoint</Application>
  <PresentationFormat>Widescreen</PresentationFormat>
  <Paragraphs>22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Palatino Linotype</vt:lpstr>
      <vt:lpstr>Office Theme</vt:lpstr>
      <vt:lpstr>PowerPoint Presentation</vt:lpstr>
      <vt:lpstr>Project Proposal</vt:lpstr>
      <vt:lpstr>Project Budget</vt:lpstr>
      <vt:lpstr>Project Schedule</vt:lpstr>
      <vt:lpstr>Build Video</vt:lpstr>
      <vt:lpstr>Course Knowledge</vt:lpstr>
      <vt:lpstr>Questions Time ????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Mohand</dc:creator>
  <cp:lastModifiedBy>Mohand</cp:lastModifiedBy>
  <cp:revision>12</cp:revision>
  <dcterms:created xsi:type="dcterms:W3CDTF">2018-01-01T15:49:17Z</dcterms:created>
  <dcterms:modified xsi:type="dcterms:W3CDTF">2018-01-12T16:13:52Z</dcterms:modified>
</cp:coreProperties>
</file>

<file path=docProps/thumbnail.jpeg>
</file>